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81" r:id="rId2"/>
    <p:sldId id="282" r:id="rId3"/>
    <p:sldId id="265" r:id="rId4"/>
    <p:sldId id="273" r:id="rId5"/>
    <p:sldId id="274" r:id="rId6"/>
    <p:sldId id="275" r:id="rId7"/>
    <p:sldId id="280" r:id="rId8"/>
    <p:sldId id="278" r:id="rId9"/>
    <p:sldId id="276" r:id="rId10"/>
    <p:sldId id="277" r:id="rId11"/>
    <p:sldId id="266" r:id="rId12"/>
    <p:sldId id="260" r:id="rId13"/>
    <p:sldId id="262" r:id="rId14"/>
    <p:sldId id="284" r:id="rId15"/>
    <p:sldId id="285" r:id="rId16"/>
    <p:sldId id="286" r:id="rId17"/>
    <p:sldId id="28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0211"/>
    <a:srgbClr val="1A0013"/>
    <a:srgbClr val="A9278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437" autoAdjust="0"/>
    <p:restoredTop sz="94660"/>
  </p:normalViewPr>
  <p:slideViewPr>
    <p:cSldViewPr>
      <p:cViewPr varScale="1">
        <p:scale>
          <a:sx n="82" d="100"/>
          <a:sy n="82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CA2C1-A32A-4175-8025-7301FC580C0F}" type="datetimeFigureOut">
              <a:rPr lang="en-US" smtClean="0"/>
              <a:pPr/>
              <a:t>11/12/2013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57A00-CBF4-47F1-9266-A276E9AD6C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NEW%20POWER%20POINT%202013\FINESH%20CLASS%20%202\LESSION%2010\JESUS%2022.wmv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video" Target="file:///E:\NEW%20POWER%20POINT%202013\FINESH%20CLASS%20%202\LESSION%2010\jesus8.wmv" TargetMode="External"/><Relationship Id="rId2" Type="http://schemas.openxmlformats.org/officeDocument/2006/relationships/video" Target="file:///E:\NEW%20POWER%20POINT%202013\FINESH%20CLASS%20%202\LESSION%2010\Jesus%2017.wmv" TargetMode="External"/><Relationship Id="rId1" Type="http://schemas.openxmlformats.org/officeDocument/2006/relationships/video" Target="file:///E:\NEW%20POWER%20POINT%202013\FINESH%20CLASS%20%202\LESSION%2010\jesus%2016.wmv" TargetMode="Externa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user\Desktop\Bitmap in Graphic1.pn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b="23085"/>
          <a:stretch>
            <a:fillRect/>
          </a:stretch>
        </p:blipFill>
        <p:spPr bwMode="auto">
          <a:xfrm>
            <a:off x="1752600" y="-76200"/>
            <a:ext cx="5681119" cy="5812318"/>
          </a:xfrm>
          <a:prstGeom prst="ellipse">
            <a:avLst/>
          </a:prstGeom>
          <a:noFill/>
          <a:effectLst>
            <a:softEdge rad="635000"/>
          </a:effectLst>
        </p:spPr>
      </p:pic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114800"/>
            <a:ext cx="9144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800600"/>
            <a:ext cx="9144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c£I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\</a:t>
            </a: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mb</a:t>
            </a:r>
            <a: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  <a:t> </a:t>
            </a:r>
            <a:br>
              <a:rPr lang="en-US" sz="5600" b="1" dirty="0">
                <a:solidFill>
                  <a:srgbClr val="FF0000"/>
                </a:solidFill>
                <a:effectLst/>
                <a:latin typeface="ML-Aathira" pitchFamily="82" charset="0"/>
              </a:rPr>
            </a:br>
            <a:r>
              <a:rPr lang="en-US" sz="5600" b="1" dirty="0" err="1">
                <a:solidFill>
                  <a:srgbClr val="FF0000"/>
                </a:solidFill>
                <a:effectLst/>
                <a:latin typeface="ML-Aathira" pitchFamily="82" charset="0"/>
              </a:rPr>
              <a:t>ssZhw</a:t>
            </a:r>
            <a:r>
              <a:rPr lang="en-US" b="1" dirty="0">
                <a:effectLst/>
                <a:latin typeface="ML-Aathira" pitchFamily="82" charset="0"/>
              </a:rPr>
              <a:t/>
            </a:r>
            <a:br>
              <a:rPr lang="en-US" b="1" dirty="0">
                <a:effectLst/>
                <a:latin typeface="ML-Aathira" pitchFamily="82" charset="0"/>
              </a:rPr>
            </a:br>
            <a:r>
              <a:rPr lang="en-US" sz="3300" b="1" dirty="0" err="1">
                <a:effectLst/>
                <a:latin typeface="ML-Aathira" pitchFamily="82" charset="0"/>
              </a:rPr>
              <a:t>kotdm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ae-_mÀ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k`-bpsS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r>
              <a:rPr lang="en-US" sz="3300" b="1" dirty="0" err="1">
                <a:effectLst/>
                <a:latin typeface="ML-Aathira" pitchFamily="82" charset="0"/>
              </a:rPr>
              <a:t>hnizmk</a:t>
            </a:r>
            <a:r>
              <a:rPr lang="en-US" sz="3300" b="1" dirty="0">
                <a:effectLst/>
                <a:latin typeface="ML-Aathira" pitchFamily="82" charset="0"/>
              </a:rPr>
              <a:t> </a:t>
            </a:r>
            <a:br>
              <a:rPr lang="en-US" sz="3300" b="1" dirty="0">
                <a:effectLst/>
                <a:latin typeface="ML-Aathira" pitchFamily="82" charset="0"/>
              </a:rPr>
            </a:br>
            <a:r>
              <a:rPr lang="en-US" sz="3300" b="1" dirty="0">
                <a:effectLst/>
                <a:latin typeface="ML-Aathira" pitchFamily="82" charset="0"/>
              </a:rPr>
              <a:t>]</a:t>
            </a:r>
            <a:r>
              <a:rPr lang="en-US" sz="3300" b="1" dirty="0" err="1">
                <a:effectLst/>
                <a:latin typeface="ML-Aathira" pitchFamily="82" charset="0"/>
              </a:rPr>
              <a:t>cn</a:t>
            </a:r>
            <a:r>
              <a:rPr lang="en-US" sz="3300" b="1" dirty="0">
                <a:effectLst/>
                <a:latin typeface="ML-Aathira" pitchFamily="82" charset="0"/>
              </a:rPr>
              <a:t>-</a:t>
            </a:r>
            <a:r>
              <a:rPr lang="en-US" sz="3300" b="1" dirty="0" err="1">
                <a:effectLst/>
                <a:latin typeface="ML-Aathira" pitchFamily="82" charset="0"/>
              </a:rPr>
              <a:t>io</a:t>
            </a:r>
            <a:r>
              <a:rPr lang="en-US" sz="3300" b="1" dirty="0">
                <a:effectLst/>
                <a:latin typeface="ML-Aathira" pitchFamily="82" charset="0"/>
              </a:rPr>
              <a:t>-e\ ]</a:t>
            </a:r>
            <a:r>
              <a:rPr lang="en-US" sz="3300" b="1" dirty="0" err="1">
                <a:effectLst/>
                <a:latin typeface="ML-Aathira" pitchFamily="82" charset="0"/>
              </a:rPr>
              <a:t>mTm</a:t>
            </a:r>
            <a:r>
              <a:rPr lang="en-US" sz="3300" b="1" dirty="0">
                <a:effectLst/>
                <a:latin typeface="ML-Aathira" pitchFamily="82" charset="0"/>
              </a:rPr>
              <a:t>-hen.</a:t>
            </a:r>
          </a:p>
        </p:txBody>
      </p:sp>
      <p:sp>
        <p:nvSpPr>
          <p:cNvPr id="6" name="Freeform 2"/>
          <p:cNvSpPr>
            <a:spLocks/>
          </p:cNvSpPr>
          <p:nvPr/>
        </p:nvSpPr>
        <p:spPr bwMode="auto">
          <a:xfrm>
            <a:off x="0" y="-304800"/>
            <a:ext cx="9144000" cy="6553200"/>
          </a:xfrm>
          <a:custGeom>
            <a:avLst/>
            <a:gdLst/>
            <a:ahLst/>
            <a:cxnLst>
              <a:cxn ang="0">
                <a:pos x="0" y="6"/>
              </a:cxn>
              <a:cxn ang="0">
                <a:pos x="206" y="6"/>
              </a:cxn>
              <a:cxn ang="0">
                <a:pos x="206" y="19"/>
              </a:cxn>
              <a:cxn ang="0">
                <a:pos x="102" y="15"/>
              </a:cxn>
              <a:cxn ang="0">
                <a:pos x="0" y="150"/>
              </a:cxn>
              <a:cxn ang="0">
                <a:pos x="0" y="6"/>
              </a:cxn>
            </a:cxnLst>
            <a:rect l="0" t="0" r="r" b="b"/>
            <a:pathLst>
              <a:path w="206" h="150">
                <a:moveTo>
                  <a:pt x="0" y="6"/>
                </a:moveTo>
                <a:lnTo>
                  <a:pt x="206" y="6"/>
                </a:lnTo>
                <a:lnTo>
                  <a:pt x="206" y="19"/>
                </a:lnTo>
                <a:cubicBezTo>
                  <a:pt x="149" y="36"/>
                  <a:pt x="126" y="19"/>
                  <a:pt x="102" y="15"/>
                </a:cubicBezTo>
                <a:cubicBezTo>
                  <a:pt x="25" y="0"/>
                  <a:pt x="2" y="73"/>
                  <a:pt x="0" y="150"/>
                </a:cubicBezTo>
                <a:lnTo>
                  <a:pt x="0" y="6"/>
                </a:lnTo>
                <a:close/>
              </a:path>
            </a:pathLst>
          </a:custGeom>
          <a:solidFill>
            <a:srgbClr val="CCFF99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Flowchart: Delay 6"/>
          <p:cNvSpPr/>
          <p:nvPr/>
        </p:nvSpPr>
        <p:spPr>
          <a:xfrm flipH="1">
            <a:off x="7620000" y="4114800"/>
            <a:ext cx="1524000" cy="1219200"/>
          </a:xfrm>
          <a:prstGeom prst="flowChartDelay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latin typeface="ML-Aathira" pitchFamily="82" charset="0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6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584901" y="2023408"/>
            <a:ext cx="7994496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3000" b="1" dirty="0">
              <a:latin typeface="ML-Aathira" pitchFamily="82" charset="0"/>
            </a:endParaRPr>
          </a:p>
          <a:p>
            <a:pPr algn="ctr"/>
            <a:r>
              <a:rPr lang="en-US" sz="3000" b="1" dirty="0">
                <a:latin typeface="ML-Aathira" pitchFamily="82" charset="0"/>
              </a:rPr>
              <a:t>""</a:t>
            </a:r>
            <a:r>
              <a:rPr lang="en-US" sz="3000" b="1" dirty="0" err="1">
                <a:latin typeface="ML-Aathira" pitchFamily="82" charset="0"/>
              </a:rPr>
              <a:t>kzÀ¤cmPyw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kao</a:t>
            </a:r>
            <a:r>
              <a:rPr lang="en-US" sz="3000" b="1" dirty="0">
                <a:latin typeface="ML-Aathira" pitchFamily="82" charset="0"/>
              </a:rPr>
              <a:t>-]n-¨n-</a:t>
            </a:r>
            <a:r>
              <a:rPr lang="en-US" sz="3000" b="1" dirty="0" err="1">
                <a:latin typeface="ML-Aathira" pitchFamily="82" charset="0"/>
              </a:rPr>
              <a:t>cn</a:t>
            </a:r>
            <a:r>
              <a:rPr lang="en-US" sz="3000" b="1" dirty="0">
                <a:latin typeface="ML-Aathira" pitchFamily="82" charset="0"/>
              </a:rPr>
              <a:t>-¡p-¶p-</a:t>
            </a:r>
            <a:r>
              <a:rPr lang="en-US" sz="3000" b="1" dirty="0" err="1">
                <a:latin typeface="ML-Aathira" pitchFamily="82" charset="0"/>
              </a:rPr>
              <a:t>sh¶p</a:t>
            </a:r>
            <a:endParaRPr lang="en-US" sz="3000" b="1" dirty="0">
              <a:latin typeface="ML-Aathira" pitchFamily="82" charset="0"/>
            </a:endParaRPr>
          </a:p>
          <a:p>
            <a:pPr algn="ctr"/>
            <a:r>
              <a:rPr lang="en-US" sz="3000" b="1" dirty="0">
                <a:latin typeface="ML-Aathira" pitchFamily="82" charset="0"/>
              </a:rPr>
              <a:t>{]</a:t>
            </a:r>
            <a:r>
              <a:rPr lang="en-US" sz="3000" b="1" dirty="0" err="1">
                <a:latin typeface="ML-Aathira" pitchFamily="82" charset="0"/>
              </a:rPr>
              <a:t>kw-Kn</a:t>
            </a:r>
            <a:r>
              <a:rPr lang="en-US" sz="3000" b="1" dirty="0">
                <a:latin typeface="ML-Aathira" pitchFamily="82" charset="0"/>
              </a:rPr>
              <a:t>-¡p-hn³. </a:t>
            </a:r>
            <a:r>
              <a:rPr lang="en-US" sz="3000" b="1" dirty="0" err="1">
                <a:latin typeface="ML-Aathira" pitchFamily="82" charset="0"/>
              </a:rPr>
              <a:t>tcmKn-Isf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kpJ</a:t>
            </a:r>
            <a:r>
              <a:rPr lang="en-US" sz="3000" b="1" dirty="0">
                <a:latin typeface="ML-Aathira" pitchFamily="82" charset="0"/>
              </a:rPr>
              <a:t>-s¸-Sp-¯p-</a:t>
            </a:r>
            <a:r>
              <a:rPr lang="en-US" sz="3000" b="1" dirty="0" err="1">
                <a:latin typeface="ML-Aathira" pitchFamily="82" charset="0"/>
              </a:rPr>
              <a:t>Ibpw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acn</a:t>
            </a:r>
            <a:r>
              <a:rPr lang="en-US" sz="3000" b="1" dirty="0">
                <a:latin typeface="ML-Aathira" pitchFamily="82" charset="0"/>
              </a:rPr>
              <a:t>-¨-</a:t>
            </a:r>
            <a:r>
              <a:rPr lang="en-US" sz="3000" b="1" dirty="0" err="1">
                <a:latin typeface="ML-Aathira" pitchFamily="82" charset="0"/>
              </a:rPr>
              <a:t>hsc</a:t>
            </a:r>
            <a:r>
              <a:rPr lang="en-US" sz="3000" b="1" dirty="0">
                <a:latin typeface="ML-Aathira" pitchFamily="82" charset="0"/>
              </a:rPr>
              <a:t> </a:t>
            </a:r>
          </a:p>
          <a:p>
            <a:pPr algn="ctr"/>
            <a:r>
              <a:rPr lang="en-US" sz="3000" b="1" dirty="0" err="1">
                <a:latin typeface="ML-Aathira" pitchFamily="82" charset="0"/>
              </a:rPr>
              <a:t>DbnÀ¸n</a:t>
            </a:r>
            <a:r>
              <a:rPr lang="en-US" sz="3000" b="1" dirty="0">
                <a:latin typeface="ML-Aathira" pitchFamily="82" charset="0"/>
              </a:rPr>
              <a:t>-¡p-</a:t>
            </a:r>
            <a:r>
              <a:rPr lang="en-US" sz="3000" b="1" dirty="0" err="1">
                <a:latin typeface="ML-Aathira" pitchFamily="82" charset="0"/>
              </a:rPr>
              <a:t>Ibpw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IpjvT-tcm-Kn-Isf</a:t>
            </a:r>
            <a:r>
              <a:rPr lang="en-US" sz="3000" b="1" dirty="0">
                <a:latin typeface="ML-Aathira" pitchFamily="82" charset="0"/>
              </a:rPr>
              <a:t> ip²cm¡p-Ibpw </a:t>
            </a:r>
          </a:p>
          <a:p>
            <a:pPr algn="ctr"/>
            <a:r>
              <a:rPr lang="en-US" sz="3000" b="1" dirty="0">
                <a:latin typeface="ML-Aathira" pitchFamily="82" charset="0"/>
              </a:rPr>
              <a:t>]</a:t>
            </a:r>
            <a:r>
              <a:rPr lang="en-US" sz="3000" b="1" dirty="0" err="1">
                <a:latin typeface="ML-Aathira" pitchFamily="82" charset="0"/>
              </a:rPr>
              <a:t>nim-Np</a:t>
            </a:r>
            <a:r>
              <a:rPr lang="en-US" sz="3000" b="1" dirty="0">
                <a:latin typeface="ML-Aathira" pitchFamily="82" charset="0"/>
              </a:rPr>
              <a:t>-¡</a:t>
            </a:r>
            <a:r>
              <a:rPr lang="en-US" sz="3000" b="1" dirty="0" err="1">
                <a:latin typeface="ML-Aathira" pitchFamily="82" charset="0"/>
              </a:rPr>
              <a:t>sf</a:t>
            </a:r>
            <a:r>
              <a:rPr lang="en-US" sz="3000" b="1" dirty="0">
                <a:latin typeface="ML-Aathira" pitchFamily="82" charset="0"/>
              </a:rPr>
              <a:t> _</a:t>
            </a:r>
            <a:r>
              <a:rPr lang="en-US" sz="3000" b="1" dirty="0" err="1">
                <a:latin typeface="ML-Aathira" pitchFamily="82" charset="0"/>
              </a:rPr>
              <a:t>ln-jvI-cn</a:t>
            </a:r>
            <a:r>
              <a:rPr lang="en-US" sz="3000" b="1" dirty="0">
                <a:latin typeface="ML-Aathira" pitchFamily="82" charset="0"/>
              </a:rPr>
              <a:t>-¡p-</a:t>
            </a:r>
            <a:r>
              <a:rPr lang="en-US" sz="3000" b="1" dirty="0" err="1">
                <a:latin typeface="ML-Aathira" pitchFamily="82" charset="0"/>
              </a:rPr>
              <a:t>Ibpw</a:t>
            </a:r>
            <a:r>
              <a:rPr lang="en-US" sz="3000" b="1" dirty="0">
                <a:latin typeface="ML-Aathira" pitchFamily="82" charset="0"/>
              </a:rPr>
              <a:t> sN¿phn³'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loud 5"/>
          <p:cNvSpPr/>
          <p:nvPr/>
        </p:nvSpPr>
        <p:spPr>
          <a:xfrm>
            <a:off x="838200" y="1066800"/>
            <a:ext cx="7010400" cy="42672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345111" y="1981200"/>
            <a:ext cx="4360489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latin typeface="ML-Aathira" pitchFamily="82" charset="0"/>
              </a:rPr>
              <a:t>\½psS </a:t>
            </a:r>
            <a:r>
              <a:rPr lang="en-US" sz="4000" b="1" dirty="0" err="1">
                <a:latin typeface="ML-Aathira" pitchFamily="82" charset="0"/>
              </a:rPr>
              <a:t>PohnXw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hgn</a:t>
            </a:r>
            <a:endParaRPr lang="en-US" sz="4000" b="1" dirty="0">
              <a:latin typeface="ML-Aathira" pitchFamily="82" charset="0"/>
            </a:endParaRPr>
          </a:p>
          <a:p>
            <a:pPr algn="ctr"/>
            <a:r>
              <a:rPr lang="en-US" sz="4000" b="1" dirty="0" err="1">
                <a:latin typeface="ML-Aathira" pitchFamily="82" charset="0"/>
              </a:rPr>
              <a:t>aäp</a:t>
            </a:r>
            <a:r>
              <a:rPr lang="en-US" sz="4000" b="1" dirty="0">
                <a:latin typeface="ML-Aathira" pitchFamily="82" charset="0"/>
              </a:rPr>
              <a:t>-Å-</a:t>
            </a:r>
            <a:r>
              <a:rPr lang="en-US" sz="4000" b="1" dirty="0" err="1">
                <a:latin typeface="ML-Aathira" pitchFamily="82" charset="0"/>
              </a:rPr>
              <a:t>hÀ¡v</a:t>
            </a:r>
            <a:r>
              <a:rPr lang="en-US" sz="4000" b="1" dirty="0">
                <a:latin typeface="ML-Aathira" pitchFamily="82" charset="0"/>
              </a:rPr>
              <a:t> </a:t>
            </a:r>
            <a:r>
              <a:rPr lang="en-US" sz="4000" b="1" dirty="0" err="1">
                <a:latin typeface="ML-Aathira" pitchFamily="82" charset="0"/>
              </a:rPr>
              <a:t>Cutimsb</a:t>
            </a:r>
            <a:endParaRPr lang="en-US" sz="4000" b="1" dirty="0">
              <a:latin typeface="ML-Aathira" pitchFamily="82" charset="0"/>
            </a:endParaRPr>
          </a:p>
          <a:p>
            <a:pPr algn="ctr"/>
            <a:r>
              <a:rPr lang="en-US" sz="4000" b="1" dirty="0" err="1">
                <a:latin typeface="ML-Aathira" pitchFamily="82" charset="0"/>
              </a:rPr>
              <a:t>ImWn</a:t>
            </a:r>
            <a:r>
              <a:rPr lang="en-US" sz="4000" b="1" dirty="0">
                <a:latin typeface="ML-Aathira" pitchFamily="82" charset="0"/>
              </a:rPr>
              <a:t>-¨p-</a:t>
            </a:r>
            <a:r>
              <a:rPr lang="en-US" sz="4000" b="1" dirty="0" err="1">
                <a:latin typeface="ML-Aathira" pitchFamily="82" charset="0"/>
              </a:rPr>
              <a:t>sIm</a:t>
            </a:r>
            <a:r>
              <a:rPr lang="en-US" sz="4000" b="1" dirty="0">
                <a:latin typeface="ML-Aathira" pitchFamily="82" charset="0"/>
              </a:rPr>
              <a:t>-</a:t>
            </a:r>
            <a:r>
              <a:rPr lang="en-US" sz="4000" b="1" dirty="0" err="1">
                <a:latin typeface="ML-Aathira" pitchFamily="82" charset="0"/>
              </a:rPr>
              <a:t>Sp¡mw</a:t>
            </a:r>
            <a:r>
              <a:rPr lang="en-US" sz="4000" b="1" dirty="0">
                <a:latin typeface="ML-Aathira" pitchFamily="82" charset="0"/>
              </a:rPr>
              <a:t>.</a:t>
            </a:r>
          </a:p>
          <a:p>
            <a:pPr algn="ctr"/>
            <a:endParaRPr lang="en-US" sz="4800" b="1" dirty="0"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user\Desktop\Untitled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949325"/>
            <a:ext cx="1919054" cy="2327275"/>
          </a:xfrm>
          <a:prstGeom prst="rect">
            <a:avLst/>
          </a:prstGeom>
          <a:noFill/>
        </p:spPr>
      </p:pic>
      <p:pic>
        <p:nvPicPr>
          <p:cNvPr id="9" name="Picture 3" descr="C:\Users\user\Desktop\Bitmap in Forum8.cd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6802437" y="601781"/>
            <a:ext cx="1808163" cy="3589219"/>
          </a:xfrm>
          <a:prstGeom prst="rect">
            <a:avLst/>
          </a:prstGeom>
          <a:noFill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4191000"/>
            <a:ext cx="8229600" cy="990600"/>
          </a:xfrm>
        </p:spPr>
        <p:txBody>
          <a:bodyPr>
            <a:noAutofit/>
          </a:bodyPr>
          <a:lstStyle/>
          <a:p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ap¡p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>{]</a:t>
            </a:r>
            <a:r>
              <a:rPr lang="en-US" sz="4500" b="1" dirty="0" err="1">
                <a:solidFill>
                  <a:srgbClr val="FF0000"/>
                </a:solidFill>
                <a:latin typeface="ML-Aathira" pitchFamily="82" charset="0"/>
              </a:rPr>
              <a:t>mÀ°n¡mw</a:t>
            </a:r>
            <a: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  <a:t/>
            </a:r>
            <a:br>
              <a:rPr lang="en-US" sz="4500" b="1" dirty="0">
                <a:solidFill>
                  <a:srgbClr val="FF0000"/>
                </a:solidFill>
                <a:latin typeface="ML-Aathira" pitchFamily="82" charset="0"/>
              </a:rPr>
            </a:b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R§-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fpsS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]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nXm-hmb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ssZh-ta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,</a:t>
            </a:r>
            <a:b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</a:b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kphn-tijw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A\p-k-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cn¨p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Pohn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-¡p-hm³</a:t>
            </a:r>
            <a:b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</a:b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R§sf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 A\p-{K-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ln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-¡-W-</a:t>
            </a:r>
            <a:r>
              <a:rPr lang="en-US" sz="3200" b="1" dirty="0" err="1">
                <a:solidFill>
                  <a:srgbClr val="002060"/>
                </a:solidFill>
                <a:latin typeface="ML-Aathira" pitchFamily="82" charset="0"/>
              </a:rPr>
              <a:t>ta</a:t>
            </a:r>
            <a: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  <a:t>..</a:t>
            </a:r>
            <a:br>
              <a:rPr lang="en-US" sz="3200" b="1" dirty="0">
                <a:solidFill>
                  <a:srgbClr val="002060"/>
                </a:solidFill>
                <a:latin typeface="ML-Aathira" pitchFamily="82" charset="0"/>
              </a:rPr>
            </a:br>
            <a:endParaRPr lang="en-US" sz="3200" b="1" dirty="0">
              <a:solidFill>
                <a:srgbClr val="FF000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\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ap¡v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A\p-I-</a:t>
            </a:r>
            <a:r>
              <a:rPr lang="en-US" sz="4000" b="1" dirty="0" err="1">
                <a:solidFill>
                  <a:srgbClr val="FF0000"/>
                </a:solidFill>
                <a:latin typeface="ML-Aathira" pitchFamily="82" charset="0"/>
              </a:rPr>
              <a:t>cn¡mw</a:t>
            </a:r>
            <a:endParaRPr lang="en-US" sz="4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81200" y="2509897"/>
            <a:ext cx="5181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Cutim-bpsS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kphn-tijw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Adnbn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¨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amÀtXm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-am-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Ço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lmsb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t]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mse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Rm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\pw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Cutim-bpsS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kvt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\l-s¯-¡p-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dn¨v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Fsâ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Iq«p-Im-tcmSp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 ]d-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bpw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L-Aathira" pitchFamily="82" charset="0"/>
              </a:rPr>
              <a:t>...</a:t>
            </a:r>
            <a:endParaRPr lang="en-US" sz="3200" b="1" dirty="0">
              <a:solidFill>
                <a:srgbClr val="FF0000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9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04800" y="679132"/>
            <a:ext cx="85344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t_m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[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y§Ä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r>
              <a:rPr lang="en-US" sz="2000" b="1" dirty="0">
                <a:latin typeface="ML-Aathira" pitchFamily="82" charset="0"/>
              </a:rPr>
              <a:t>	</a:t>
            </a:r>
          </a:p>
          <a:p>
            <a:r>
              <a:rPr lang="en-US" sz="20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000" b="1" dirty="0" err="1">
                <a:latin typeface="ML-Aathira" pitchFamily="82" charset="0"/>
              </a:rPr>
              <a:t>ssZhw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Cutimhgn</a:t>
            </a:r>
            <a:r>
              <a:rPr lang="en-US" sz="3000" b="1" dirty="0">
                <a:latin typeface="ML-Aathira" pitchFamily="82" charset="0"/>
              </a:rPr>
              <a:t> \</a:t>
            </a:r>
            <a:r>
              <a:rPr lang="en-US" sz="3000" b="1" dirty="0" err="1">
                <a:latin typeface="ML-Aathira" pitchFamily="82" charset="0"/>
              </a:rPr>
              <a:t>ap¡p</a:t>
            </a:r>
            <a:r>
              <a:rPr lang="en-US" sz="3000" b="1" dirty="0">
                <a:latin typeface="ML-Aathira" pitchFamily="82" charset="0"/>
              </a:rPr>
              <a:t> \</a:t>
            </a:r>
            <a:r>
              <a:rPr lang="en-US" sz="3000" b="1" dirty="0" err="1">
                <a:latin typeface="ML-Aathira" pitchFamily="82" charset="0"/>
              </a:rPr>
              <a:t>ÂInb</a:t>
            </a:r>
            <a:r>
              <a:rPr lang="en-US" sz="3000" b="1" dirty="0">
                <a:latin typeface="ML-Aathira" pitchFamily="82" charset="0"/>
              </a:rPr>
              <a:t> 				</a:t>
            </a:r>
            <a:r>
              <a:rPr lang="en-US" sz="3000" b="1" dirty="0" err="1">
                <a:latin typeface="ML-Aathira" pitchFamily="82" charset="0"/>
              </a:rPr>
              <a:t>c£bpsS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hmÀ¯bmWp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kphntijw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pPr algn="just"/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000" b="1" dirty="0" err="1">
                <a:latin typeface="ML-Aathira" pitchFamily="82" charset="0"/>
              </a:rPr>
              <a:t>Cutimbv¡p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th­n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CutimbpsS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ZuXyw</a:t>
            </a:r>
            <a:r>
              <a:rPr lang="en-US" sz="3000" b="1" dirty="0">
                <a:latin typeface="ML-Aathira" pitchFamily="82" charset="0"/>
              </a:rPr>
              <a:t>  				</a:t>
            </a:r>
            <a:r>
              <a:rPr lang="en-US" sz="3000" b="1" dirty="0" err="1">
                <a:latin typeface="ML-Aathira" pitchFamily="82" charset="0"/>
              </a:rPr>
              <a:t>XpScp¶hcmWp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injy·mÀ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 * 	</a:t>
            </a:r>
            <a:r>
              <a:rPr lang="en-US" sz="3000" b="1" dirty="0" err="1">
                <a:latin typeface="ML-Aathira" pitchFamily="82" charset="0"/>
              </a:rPr>
              <a:t>Cutim</a:t>
            </a:r>
            <a:r>
              <a:rPr lang="en-US" sz="3000" b="1" dirty="0">
                <a:latin typeface="ML-Aathira" pitchFamily="82" charset="0"/>
              </a:rPr>
              <a:t> {]</a:t>
            </a:r>
            <a:r>
              <a:rPr lang="en-US" sz="3000" b="1" dirty="0" err="1">
                <a:latin typeface="ML-Aathira" pitchFamily="82" charset="0"/>
              </a:rPr>
              <a:t>tXyIw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XncsªSp¯hcmWv</a:t>
            </a:r>
            <a:r>
              <a:rPr lang="en-US" sz="3000" b="1" dirty="0">
                <a:latin typeface="ML-Aathira" pitchFamily="82" charset="0"/>
              </a:rPr>
              <a:t> 				12 </a:t>
            </a:r>
            <a:r>
              <a:rPr lang="en-US" sz="3000" b="1" dirty="0" err="1">
                <a:latin typeface="ML-Aathira" pitchFamily="82" charset="0"/>
              </a:rPr>
              <a:t>injy·mÀ</a:t>
            </a:r>
            <a:r>
              <a:rPr lang="en-US" sz="3000" b="1" dirty="0">
                <a:latin typeface="ML-Aathira" pitchFamily="82" charset="0"/>
              </a:rPr>
              <a:t>. {</a:t>
            </a:r>
            <a:r>
              <a:rPr lang="en-US" sz="3000" b="1" dirty="0" err="1">
                <a:latin typeface="ML-Aathira" pitchFamily="82" charset="0"/>
              </a:rPr>
              <a:t>InkvXym</a:t>
            </a:r>
            <a:r>
              <a:rPr lang="en-US" sz="3000" b="1" dirty="0">
                <a:latin typeface="ML-Aathira" pitchFamily="82" charset="0"/>
              </a:rPr>
              <a:t>\</a:t>
            </a:r>
            <a:r>
              <a:rPr lang="en-US" sz="3000" b="1" dirty="0" err="1">
                <a:latin typeface="ML-Aathira" pitchFamily="82" charset="0"/>
              </a:rPr>
              <a:t>nIfmb</a:t>
            </a:r>
            <a:r>
              <a:rPr lang="en-US" sz="3000" b="1" dirty="0">
                <a:latin typeface="ML-Aathira" pitchFamily="82" charset="0"/>
              </a:rPr>
              <a:t> \</a:t>
            </a:r>
            <a:r>
              <a:rPr lang="en-US" sz="3000" b="1" dirty="0" err="1">
                <a:latin typeface="ML-Aathira" pitchFamily="82" charset="0"/>
              </a:rPr>
              <a:t>mapw</a:t>
            </a:r>
            <a:r>
              <a:rPr lang="en-US" sz="3000" b="1" dirty="0">
                <a:latin typeface="ML-Aathira" pitchFamily="82" charset="0"/>
              </a:rPr>
              <a:t> 				</a:t>
            </a:r>
            <a:r>
              <a:rPr lang="en-US" sz="3000" b="1" dirty="0" err="1">
                <a:latin typeface="ML-Aathira" pitchFamily="82" charset="0"/>
              </a:rPr>
              <a:t>CutimbpsS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injycmWv</a:t>
            </a:r>
            <a:r>
              <a:rPr lang="en-US" sz="3000" b="1" dirty="0">
                <a:latin typeface="ML-Aathira" pitchFamily="82" charset="0"/>
              </a:rPr>
              <a:t>.</a:t>
            </a:r>
          </a:p>
        </p:txBody>
      </p:sp>
      <p:pic>
        <p:nvPicPr>
          <p:cNvPr id="13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57200" y="914400"/>
            <a:ext cx="8382000" cy="5524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at\m-`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mh§Ä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endParaRPr lang="en-US" sz="2500" b="1" dirty="0">
              <a:latin typeface="ML-Aathira" pitchFamily="82" charset="0"/>
            </a:endParaRPr>
          </a:p>
          <a:p>
            <a:r>
              <a:rPr lang="en-US" sz="2500" b="1" dirty="0">
                <a:latin typeface="ML-Aathira" pitchFamily="82" charset="0"/>
              </a:rPr>
              <a:t>		</a:t>
            </a:r>
            <a:r>
              <a:rPr lang="en-US" sz="3000" b="1" dirty="0">
                <a:latin typeface="ML-Aathira" pitchFamily="82" charset="0"/>
              </a:rPr>
              <a:t>*  	</a:t>
            </a:r>
            <a:r>
              <a:rPr lang="en-US" sz="3000" b="1" dirty="0" err="1">
                <a:latin typeface="ML-Aathira" pitchFamily="82" charset="0"/>
              </a:rPr>
              <a:t>Cutim</a:t>
            </a:r>
            <a:r>
              <a:rPr lang="en-US" sz="3000" b="1" dirty="0">
                <a:latin typeface="ML-Aathira" pitchFamily="82" charset="0"/>
              </a:rPr>
              <a:t> ]</a:t>
            </a:r>
            <a:r>
              <a:rPr lang="en-US" sz="3000" b="1" dirty="0" err="1">
                <a:latin typeface="ML-Aathira" pitchFamily="82" charset="0"/>
              </a:rPr>
              <a:t>Tn¸n</a:t>
            </a:r>
            <a:r>
              <a:rPr lang="en-US" sz="3000" b="1" dirty="0">
                <a:latin typeface="ML-Aathira" pitchFamily="82" charset="0"/>
              </a:rPr>
              <a:t>¨ </a:t>
            </a:r>
            <a:r>
              <a:rPr lang="en-US" sz="3000" b="1" dirty="0" err="1">
                <a:latin typeface="ML-Aathira" pitchFamily="82" charset="0"/>
              </a:rPr>
              <a:t>Imcy§Ä</a:t>
            </a:r>
            <a:r>
              <a:rPr lang="en-US" sz="3000" b="1" dirty="0">
                <a:latin typeface="ML-Aathira" pitchFamily="82" charset="0"/>
              </a:rPr>
              <a:t> \mw 				A\</a:t>
            </a:r>
            <a:r>
              <a:rPr lang="en-US" sz="3000" b="1" dirty="0" err="1">
                <a:latin typeface="ML-Aathira" pitchFamily="82" charset="0"/>
              </a:rPr>
              <a:t>pkcn¡Ww</a:t>
            </a:r>
            <a:r>
              <a:rPr lang="en-US" sz="3000" b="1" dirty="0">
                <a:latin typeface="ML-Aathira" pitchFamily="82" charset="0"/>
              </a:rPr>
              <a:t>. </a:t>
            </a:r>
            <a:r>
              <a:rPr lang="en-US" sz="3000" b="1" dirty="0" err="1">
                <a:latin typeface="ML-Aathira" pitchFamily="82" charset="0"/>
              </a:rPr>
              <a:t>Cutim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IcpWImWn</a:t>
            </a:r>
            <a:r>
              <a:rPr lang="en-US" sz="3000" b="1" dirty="0">
                <a:latin typeface="ML-Aathira" pitchFamily="82" charset="0"/>
              </a:rPr>
              <a:t> 			¨</a:t>
            </a:r>
            <a:r>
              <a:rPr lang="en-US" sz="3000" b="1" dirty="0" err="1">
                <a:latin typeface="ML-Aathira" pitchFamily="82" charset="0"/>
              </a:rPr>
              <a:t>Xpt</a:t>
            </a:r>
            <a:r>
              <a:rPr lang="en-US" sz="3000" b="1" dirty="0">
                <a:latin typeface="ML-Aathira" pitchFamily="82" charset="0"/>
              </a:rPr>
              <a:t>]</a:t>
            </a:r>
            <a:r>
              <a:rPr lang="en-US" sz="3000" b="1" dirty="0" err="1">
                <a:latin typeface="ML-Aathira" pitchFamily="82" charset="0"/>
              </a:rPr>
              <a:t>mse</a:t>
            </a:r>
            <a:r>
              <a:rPr lang="en-US" sz="3000" b="1" dirty="0">
                <a:latin typeface="ML-Aathira" pitchFamily="82" charset="0"/>
              </a:rPr>
              <a:t> \</a:t>
            </a:r>
            <a:r>
              <a:rPr lang="en-US" sz="3000" b="1" dirty="0" err="1">
                <a:latin typeface="ML-Aathira" pitchFamily="82" charset="0"/>
              </a:rPr>
              <a:t>mapw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IcpW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ImWn¡Ww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endParaRPr lang="en-US" sz="3000" b="1" dirty="0">
              <a:latin typeface="ML-Aathira" pitchFamily="82" charset="0"/>
            </a:endParaRPr>
          </a:p>
          <a:p>
            <a:r>
              <a:rPr lang="en-US" sz="3000" b="1" dirty="0">
                <a:latin typeface="ML-Aathira" pitchFamily="82" charset="0"/>
              </a:rPr>
              <a:t>		*	</a:t>
            </a:r>
            <a:r>
              <a:rPr lang="en-US" sz="3000" b="1" dirty="0" err="1">
                <a:latin typeface="ML-Aathira" pitchFamily="82" charset="0"/>
              </a:rPr>
              <a:t>Cutim</a:t>
            </a:r>
            <a:r>
              <a:rPr lang="en-US" sz="3000" b="1" dirty="0">
                <a:latin typeface="ML-Aathira" pitchFamily="82" charset="0"/>
              </a:rPr>
              <a:t> \</a:t>
            </a:r>
            <a:r>
              <a:rPr lang="en-US" sz="3000" b="1" dirty="0" err="1">
                <a:latin typeface="ML-Aathira" pitchFamily="82" charset="0"/>
              </a:rPr>
              <a:t>ap¡p</a:t>
            </a:r>
            <a:r>
              <a:rPr lang="en-US" sz="3000" b="1" dirty="0">
                <a:latin typeface="ML-Aathira" pitchFamily="82" charset="0"/>
              </a:rPr>
              <a:t> \</a:t>
            </a:r>
            <a:r>
              <a:rPr lang="en-US" sz="3000" b="1" dirty="0" err="1">
                <a:latin typeface="ML-Aathira" pitchFamily="82" charset="0"/>
              </a:rPr>
              <a:t>ÂInb</a:t>
            </a:r>
            <a:r>
              <a:rPr lang="en-US" sz="3000" b="1" dirty="0">
                <a:latin typeface="ML-Aathira" pitchFamily="82" charset="0"/>
              </a:rPr>
              <a:t>  </a:t>
            </a:r>
            <a:r>
              <a:rPr lang="en-US" sz="3000" b="1" dirty="0" err="1">
                <a:latin typeface="ML-Aathira" pitchFamily="82" charset="0"/>
              </a:rPr>
              <a:t>kphntijw</a:t>
            </a:r>
            <a:r>
              <a:rPr lang="en-US" sz="3000" b="1" dirty="0">
                <a:latin typeface="ML-Aathira" pitchFamily="82" charset="0"/>
              </a:rPr>
              <a:t> 			\mw </a:t>
            </a:r>
            <a:r>
              <a:rPr lang="en-US" sz="3000" b="1" dirty="0" err="1">
                <a:latin typeface="ML-Aathira" pitchFamily="82" charset="0"/>
              </a:rPr>
              <a:t>aäpÅhsc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Adnbn¡Ww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endParaRPr lang="en-US" sz="3200" b="1" dirty="0">
              <a:latin typeface="ML-Aathira" pitchFamily="82" charset="0"/>
            </a:endParaRPr>
          </a:p>
          <a:p>
            <a:endParaRPr lang="en-US" sz="3200" b="1" dirty="0">
              <a:latin typeface="ML-Aathira" pitchFamily="82" charset="0"/>
            </a:endParaRPr>
          </a:p>
          <a:p>
            <a:endParaRPr lang="en-US" sz="3200" b="1" dirty="0">
              <a:latin typeface="ML-Aathira" pitchFamily="82" charset="0"/>
            </a:endParaRPr>
          </a:p>
        </p:txBody>
      </p:sp>
      <p:pic>
        <p:nvPicPr>
          <p:cNvPr id="14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Desktop\powerpoint_wallpaper_download 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52400" y="1530965"/>
            <a:ext cx="883920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de-DE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kz´-am-t¡-­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L-Aathira" pitchFamily="82" charset="0"/>
              </a:rPr>
              <a:t>ioe§Ä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L-Aathira" pitchFamily="82" charset="0"/>
            </a:endParaRPr>
          </a:p>
          <a:p>
            <a:pPr algn="just"/>
            <a:r>
              <a:rPr lang="en-US" b="1" dirty="0">
                <a:latin typeface="ML-Aathira" pitchFamily="82" charset="0"/>
              </a:rPr>
              <a:t>	</a:t>
            </a:r>
          </a:p>
          <a:p>
            <a:r>
              <a:rPr lang="en-US" sz="3000" b="1" dirty="0">
                <a:latin typeface="ML-Aathira" pitchFamily="82" charset="0"/>
              </a:rPr>
              <a:t>		*  	</a:t>
            </a:r>
            <a:r>
              <a:rPr lang="en-US" sz="3000" b="1" dirty="0" err="1">
                <a:latin typeface="ML-Aathira" pitchFamily="82" charset="0"/>
              </a:rPr>
              <a:t>Cutimsb¡pdn¨v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Iq«pImtcmSv</a:t>
            </a:r>
            <a:r>
              <a:rPr lang="en-US" sz="3000" b="1" dirty="0">
                <a:latin typeface="ML-Aathira" pitchFamily="82" charset="0"/>
              </a:rPr>
              <a:t> ]</a:t>
            </a:r>
            <a:r>
              <a:rPr lang="en-US" sz="3000" b="1" dirty="0" err="1">
                <a:latin typeface="ML-Aathira" pitchFamily="82" charset="0"/>
              </a:rPr>
              <a:t>dbpI</a:t>
            </a:r>
            <a:r>
              <a:rPr lang="en-US" sz="3000" b="1" dirty="0">
                <a:latin typeface="ML-Aathira" pitchFamily="82" charset="0"/>
              </a:rPr>
              <a:t>.</a:t>
            </a:r>
          </a:p>
          <a:p>
            <a:pPr lvl="4"/>
            <a:endParaRPr lang="en-US" sz="3200" b="1" dirty="0">
              <a:latin typeface="ML-Aathira" pitchFamily="82" charset="0"/>
            </a:endParaRPr>
          </a:p>
          <a:p>
            <a:r>
              <a:rPr lang="en-US" sz="3200" b="1" dirty="0">
                <a:latin typeface="ML-Aathira" pitchFamily="82" charset="0"/>
              </a:rPr>
              <a:t>		*	</a:t>
            </a:r>
            <a:r>
              <a:rPr lang="en-US" sz="3000" b="1" dirty="0" err="1">
                <a:latin typeface="ML-Aathira" pitchFamily="82" charset="0"/>
              </a:rPr>
              <a:t>aäpÅhcpsS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Bhiy§fnÂ</a:t>
            </a:r>
            <a:r>
              <a:rPr lang="en-US" sz="3000" b="1" dirty="0">
                <a:latin typeface="ML-Aathira" pitchFamily="82" charset="0"/>
              </a:rPr>
              <a:t> </a:t>
            </a:r>
            <a:r>
              <a:rPr lang="en-US" sz="3000" b="1" dirty="0" err="1">
                <a:latin typeface="ML-Aathira" pitchFamily="82" charset="0"/>
              </a:rPr>
              <a:t>klmbn¡pI</a:t>
            </a:r>
            <a:r>
              <a:rPr lang="en-US" sz="3000" b="1" dirty="0">
                <a:latin typeface="ML-Aathira" pitchFamily="82" charset="0"/>
              </a:rPr>
              <a:t>.</a:t>
            </a:r>
          </a:p>
        </p:txBody>
      </p:sp>
      <p:pic>
        <p:nvPicPr>
          <p:cNvPr id="13" name="Picture 5" descr="C:\Users\user\Desktop\vadafone\1ff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1956126" cy="1477962"/>
          </a:xfrm>
          <a:prstGeom prst="rect">
            <a:avLst/>
          </a:prstGeom>
          <a:noFill/>
        </p:spPr>
      </p:pic>
      <p:pic>
        <p:nvPicPr>
          <p:cNvPr id="10" name="Picture 2" descr="C:\Users\user\Desktop\candl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2667000" cy="2667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ser\Desktop\vadafone\G_Multi0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600200"/>
            <a:ext cx="5410200" cy="3657600"/>
          </a:xfrm>
          <a:prstGeom prst="rect">
            <a:avLst/>
          </a:prstGeom>
          <a:noFill/>
        </p:spPr>
      </p:pic>
      <p:pic>
        <p:nvPicPr>
          <p:cNvPr id="9" name="Picture 2" descr="C:\Users\user\Desktop\SMCC PHOTO\Candle-06-june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1981200"/>
            <a:ext cx="1524000" cy="2071456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895600" y="2667000"/>
            <a:ext cx="3302507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7500" b="1" cap="none" spc="0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Thank</a:t>
            </a:r>
          </a:p>
          <a:p>
            <a:pPr algn="ctr"/>
            <a:r>
              <a:rPr lang="en-US" sz="7500" b="1" dirty="0">
                <a:ln w="1143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lgerian" pitchFamily="82" charset="0"/>
              </a:rPr>
              <a:t>you</a:t>
            </a:r>
            <a:endParaRPr lang="en-US" sz="7500" b="1" cap="none" spc="0" dirty="0">
              <a:ln w="11430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lgerian" pitchFamily="82" charset="0"/>
            </a:endParaRPr>
          </a:p>
        </p:txBody>
      </p:sp>
      <p:pic>
        <p:nvPicPr>
          <p:cNvPr id="14" name="Picture 8" descr="mobile 03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266774">
            <a:off x="3962138" y="3504262"/>
            <a:ext cx="1257057" cy="92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7  0.125 0.16667  C 0.125 0.25867  0.069 0.33333  0 0.33333  C -0.069 0.33333  -0.125 0.25867  -0.125 0.16667  C -0.125 0.07467  -0.069 0  0 0  Z" pathEditMode="relative" ptsTypes="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62200"/>
            <a:ext cx="9144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6" name="Picture 2" descr="C:\Users\user\Desktop\Bitmap in Forum8.cd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2162" y="252413"/>
            <a:ext cx="4694238" cy="1195387"/>
          </a:xfrm>
          <a:prstGeom prst="rect">
            <a:avLst/>
          </a:prstGeom>
          <a:noFill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79120" y="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]</a:t>
            </a:r>
            <a:r>
              <a:rPr lang="en-US" sz="4500" b="1" dirty="0" err="1">
                <a:solidFill>
                  <a:schemeClr val="bg1"/>
                </a:solidFill>
                <a:latin typeface="ML-Aathira" pitchFamily="82" charset="0"/>
              </a:rPr>
              <a:t>mTw</a:t>
            </a:r>
            <a:r>
              <a:rPr lang="en-US" sz="4500" b="1" dirty="0">
                <a:solidFill>
                  <a:schemeClr val="bg1"/>
                </a:solidFill>
                <a:latin typeface="ML-Aathira" pitchFamily="82" charset="0"/>
              </a:rPr>
              <a:t> 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1424226"/>
            <a:ext cx="7848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Cutimbpw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injy</a:t>
            </a:r>
            <a:r>
              <a:rPr lang="en-US" sz="5000" b="1" dirty="0">
                <a:solidFill>
                  <a:srgbClr val="FF0000"/>
                </a:solidFill>
                <a:latin typeface="ML-Aathira" pitchFamily="82" charset="0"/>
              </a:rPr>
              <a:t>-·</a:t>
            </a:r>
            <a:r>
              <a:rPr lang="en-US" sz="5000" b="1" dirty="0" err="1">
                <a:solidFill>
                  <a:srgbClr val="FF0000"/>
                </a:solidFill>
                <a:latin typeface="ML-Aathira" pitchFamily="82" charset="0"/>
              </a:rPr>
              <a:t>mcpw</a:t>
            </a:r>
            <a:endParaRPr lang="en-US" sz="5000" b="1" dirty="0">
              <a:solidFill>
                <a:srgbClr val="FF0000"/>
              </a:solidFill>
              <a:latin typeface="ML-Aathira" pitchFamily="82" charset="0"/>
            </a:endParaRPr>
          </a:p>
        </p:txBody>
      </p:sp>
      <p:pic>
        <p:nvPicPr>
          <p:cNvPr id="1026" name="Picture 2" descr="E:\TEXT EDITING\New folderm9\edit ing class 2\LESSION 10\10.cdr.jpg"/>
          <p:cNvPicPr>
            <a:picLocks noChangeAspect="1" noChangeArrowheads="1"/>
          </p:cNvPicPr>
          <p:nvPr/>
        </p:nvPicPr>
        <p:blipFill>
          <a:blip r:embed="rId4">
            <a:lum bright="-10000" contrast="40000"/>
          </a:blip>
          <a:srcRect/>
          <a:stretch>
            <a:fillRect/>
          </a:stretch>
        </p:blipFill>
        <p:spPr bwMode="auto">
          <a:xfrm>
            <a:off x="1465096" y="2438400"/>
            <a:ext cx="6154904" cy="4419600"/>
          </a:xfrm>
          <a:prstGeom prst="rect">
            <a:avLst/>
          </a:prstGeom>
          <a:noFill/>
          <a:ln w="762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JESUS 22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33400" y="1143000"/>
            <a:ext cx="8153400" cy="5334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09600" y="228600"/>
            <a:ext cx="7848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err="1">
                <a:solidFill>
                  <a:srgbClr val="FFFF00"/>
                </a:solidFill>
                <a:latin typeface="ML-Aathira" pitchFamily="82" charset="0"/>
              </a:rPr>
              <a:t>Cutimbpw</a:t>
            </a:r>
            <a:r>
              <a:rPr lang="en-US" sz="5000" b="1" dirty="0">
                <a:solidFill>
                  <a:srgbClr val="FFFF00"/>
                </a:solidFill>
                <a:latin typeface="ML-Aathira" pitchFamily="82" charset="0"/>
              </a:rPr>
              <a:t> </a:t>
            </a:r>
            <a:r>
              <a:rPr lang="en-US" sz="5000" b="1" dirty="0" err="1">
                <a:solidFill>
                  <a:srgbClr val="FFFF00"/>
                </a:solidFill>
                <a:latin typeface="ML-Aathira" pitchFamily="82" charset="0"/>
              </a:rPr>
              <a:t>injy</a:t>
            </a:r>
            <a:r>
              <a:rPr lang="en-US" sz="5000" b="1" dirty="0">
                <a:solidFill>
                  <a:srgbClr val="FFFF00"/>
                </a:solidFill>
                <a:latin typeface="ML-Aathira" pitchFamily="82" charset="0"/>
              </a:rPr>
              <a:t>-·</a:t>
            </a:r>
            <a:r>
              <a:rPr lang="en-US" sz="5000" b="1" dirty="0" err="1">
                <a:solidFill>
                  <a:srgbClr val="FFFF00"/>
                </a:solidFill>
                <a:latin typeface="ML-Aathira" pitchFamily="82" charset="0"/>
              </a:rPr>
              <a:t>mcpw</a:t>
            </a:r>
            <a:endParaRPr lang="en-US" sz="5000" b="1" dirty="0">
              <a:solidFill>
                <a:srgbClr val="FFFF00"/>
              </a:solidFill>
              <a:latin typeface="ML-Aathira" pitchFamily="82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7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914400"/>
            <a:ext cx="6299200" cy="4724400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908695" y="2406640"/>
            <a:ext cx="5330305" cy="170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kabw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]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qÀ¯nbmbn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ssZh-cmPyw</a:t>
            </a:r>
            <a:endParaRPr lang="en-US" sz="3500" b="1" dirty="0">
              <a:solidFill>
                <a:srgbClr val="FF0000"/>
              </a:solidFill>
              <a:latin typeface="ML-Aathira" pitchFamily="82" charset="0"/>
            </a:endParaRPr>
          </a:p>
          <a:p>
            <a:pPr algn="ctr"/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kao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-]n-¨n-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cn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-¡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p¶p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. A\p-X-]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n¨p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kphn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ti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-j-¯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nÂ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hniz-kn</a:t>
            </a:r>
            <a:r>
              <a:rPr lang="en-US" sz="3500" b="1" dirty="0">
                <a:solidFill>
                  <a:srgbClr val="FF0000"/>
                </a:solidFill>
                <a:latin typeface="ML-Aathira" pitchFamily="82" charset="0"/>
              </a:rPr>
              <a:t>-¡p-hn³.</a:t>
            </a:r>
            <a:endParaRPr lang="en-US" sz="3500" b="1" dirty="0">
              <a:solidFill>
                <a:srgbClr val="1A0013"/>
              </a:solidFill>
              <a:latin typeface="ML-Aathir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762000"/>
            <a:ext cx="6299200" cy="4724400"/>
          </a:xfrm>
          <a:prstGeom prst="cloud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828800" y="4572000"/>
            <a:ext cx="5421677" cy="1708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]</a:t>
            </a:r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nXm-hmb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ssZhw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Cutim-bn-eqsS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 </a:t>
            </a:r>
          </a:p>
          <a:p>
            <a:pPr algn="ctr"/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\</a:t>
            </a:r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ap¡p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 \</a:t>
            </a:r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ÂInb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 c£-</a:t>
            </a:r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bpsS</a:t>
            </a:r>
            <a:endParaRPr lang="en-US" sz="3500" b="1" dirty="0">
              <a:solidFill>
                <a:srgbClr val="180211"/>
              </a:solidFill>
              <a:latin typeface="ML-Aathira" pitchFamily="82" charset="0"/>
            </a:endParaRPr>
          </a:p>
          <a:p>
            <a:pPr algn="ctr"/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hmÀ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¯-</a:t>
            </a:r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bmWp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ML-Aathira" pitchFamily="82" charset="0"/>
              </a:rPr>
              <a:t>kphn-tijw</a:t>
            </a:r>
            <a:endParaRPr lang="en-US" sz="3500" b="1" dirty="0">
              <a:solidFill>
                <a:srgbClr val="1A0013"/>
              </a:solidFill>
              <a:latin typeface="ML-Aathira" pitchFamily="82" charset="0"/>
            </a:endParaRPr>
          </a:p>
        </p:txBody>
      </p:sp>
      <p:pic>
        <p:nvPicPr>
          <p:cNvPr id="1026" name="Picture 2" descr="C:\Users\user\Desktop\bible-Sunligh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0"/>
            <a:ext cx="7201493" cy="4343400"/>
          </a:xfrm>
          <a:prstGeom prst="rect">
            <a:avLst/>
          </a:prstGeom>
          <a:noFill/>
        </p:spPr>
      </p:pic>
      <p:pic>
        <p:nvPicPr>
          <p:cNvPr id="1027" name="Picture 3" descr="E:\PP HTML 2013 class 1X12\HTML SMCC\PHOTO\sagrado-jesus copy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8400" y="0"/>
            <a:ext cx="4343400" cy="32353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600200" y="457200"/>
            <a:ext cx="594425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latin typeface="ML-Aathira" pitchFamily="82" charset="0"/>
              </a:rPr>
              <a:t>Cutim</a:t>
            </a:r>
            <a:r>
              <a:rPr lang="en-US" sz="4000" b="1" dirty="0">
                <a:solidFill>
                  <a:srgbClr val="FF000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kphn-tijw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 {]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kw-Kn¡pI</a:t>
            </a:r>
            <a:endParaRPr lang="en-US" sz="4000" b="1" dirty="0">
              <a:solidFill>
                <a:srgbClr val="002060"/>
              </a:solidFill>
              <a:latin typeface="ML-Aathira" pitchFamily="82" charset="0"/>
            </a:endParaRPr>
          </a:p>
          <a:p>
            <a:pPr algn="ctr"/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am{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XaÃ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ML-Aathira" pitchFamily="82" charset="0"/>
              </a:rPr>
              <a:t>sNbvX</a:t>
            </a:r>
            <a:r>
              <a:rPr lang="en-US" sz="4000" b="1" dirty="0">
                <a:solidFill>
                  <a:srgbClr val="002060"/>
                </a:solidFill>
                <a:latin typeface="ML-Aathira" pitchFamily="82" charset="0"/>
              </a:rPr>
              <a:t>-Xv. </a:t>
            </a:r>
          </a:p>
        </p:txBody>
      </p:sp>
      <p:sp>
        <p:nvSpPr>
          <p:cNvPr id="3" name="Rectangle 2"/>
          <p:cNvSpPr/>
          <p:nvPr/>
        </p:nvSpPr>
        <p:spPr>
          <a:xfrm>
            <a:off x="76200" y="2514600"/>
            <a:ext cx="350520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Ahn-Sp¶v</a:t>
            </a:r>
            <a:endParaRPr lang="en-US" sz="3500" b="1" dirty="0">
              <a:solidFill>
                <a:srgbClr val="180211"/>
              </a:solidFill>
              <a:latin typeface="ML-Aathira" pitchFamily="82" charset="0"/>
            </a:endParaRPr>
          </a:p>
          <a:p>
            <a:pPr algn="ctr"/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tcmKn-Isf</a:t>
            </a:r>
            <a:endParaRPr lang="en-US" sz="3500" b="1" dirty="0">
              <a:solidFill>
                <a:srgbClr val="180211"/>
              </a:solidFill>
              <a:latin typeface="ML-Aathira" pitchFamily="82" charset="0"/>
            </a:endParaRPr>
          </a:p>
          <a:p>
            <a:pPr algn="ctr"/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kpJ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-s¸-</a:t>
            </a:r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Sp¯n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4648200" y="2514600"/>
            <a:ext cx="449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hni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-¡p-¶-</a:t>
            </a:r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hÀ¡v</a:t>
            </a:r>
            <a:endParaRPr lang="en-US" sz="3500" b="1" dirty="0">
              <a:solidFill>
                <a:srgbClr val="180211"/>
              </a:solidFill>
              <a:latin typeface="ML-Aathira" pitchFamily="82" charset="0"/>
            </a:endParaRPr>
          </a:p>
          <a:p>
            <a:pPr algn="ctr"/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Blmcw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 \</a:t>
            </a:r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ÂIn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0" y="4343400"/>
            <a:ext cx="449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acn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-¨-</a:t>
            </a:r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hsc</a:t>
            </a:r>
            <a:endParaRPr lang="en-US" sz="3500" b="1" dirty="0">
              <a:solidFill>
                <a:srgbClr val="180211"/>
              </a:solidFill>
              <a:latin typeface="ML-Aathira" pitchFamily="82" charset="0"/>
            </a:endParaRPr>
          </a:p>
          <a:p>
            <a:pPr algn="ctr"/>
            <a:r>
              <a:rPr lang="en-US" sz="3500" b="1" dirty="0" err="1">
                <a:solidFill>
                  <a:srgbClr val="180211"/>
                </a:solidFill>
                <a:latin typeface="ML-Aathira" pitchFamily="82" charset="0"/>
              </a:rPr>
              <a:t>DbnÀ¸n¨p</a:t>
            </a:r>
            <a:r>
              <a:rPr lang="en-US" sz="3500" b="1" dirty="0">
                <a:solidFill>
                  <a:srgbClr val="180211"/>
                </a:solidFill>
                <a:latin typeface="ML-Aathira" pitchFamily="82" charset="0"/>
              </a:rPr>
              <a:t>.</a:t>
            </a:r>
          </a:p>
        </p:txBody>
      </p:sp>
      <p:sp>
        <p:nvSpPr>
          <p:cNvPr id="8" name="Sun 7"/>
          <p:cNvSpPr/>
          <p:nvPr/>
        </p:nvSpPr>
        <p:spPr>
          <a:xfrm>
            <a:off x="3276600" y="2362200"/>
            <a:ext cx="1981200" cy="1676400"/>
          </a:xfrm>
          <a:prstGeom prst="sun">
            <a:avLst/>
          </a:prstGeom>
          <a:solidFill>
            <a:schemeClr val="tx2">
              <a:lumMod val="25000"/>
              <a:lumOff val="7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esus 16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609600" y="1371600"/>
            <a:ext cx="3048000" cy="2286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Jesus 17.wmv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5486400" y="1371600"/>
            <a:ext cx="3048000" cy="2286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6" name="jesus8.wmv">
            <a:hlinkClick r:id="" action="ppaction://media"/>
          </p:cNvPr>
          <p:cNvPicPr>
            <a:picLocks noRot="1" noChangeAspect="1"/>
          </p:cNvPicPr>
          <p:nvPr>
            <a:videoFile r:link="rId3"/>
          </p:nvPr>
        </p:nvPicPr>
        <p:blipFill>
          <a:blip r:embed="rId5" cstate="print"/>
          <a:stretch>
            <a:fillRect/>
          </a:stretch>
        </p:blipFill>
        <p:spPr>
          <a:xfrm>
            <a:off x="3048000" y="4267200"/>
            <a:ext cx="3048000" cy="2286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228600" y="304800"/>
            <a:ext cx="3886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>
                <a:solidFill>
                  <a:srgbClr val="FFFF00"/>
                </a:solidFill>
                <a:latin typeface="ML-Aathira" pitchFamily="82" charset="0"/>
              </a:rPr>
              <a:t>Ahn-Sp¶v</a:t>
            </a:r>
            <a:endParaRPr lang="en-US" sz="3000" b="1" dirty="0">
              <a:solidFill>
                <a:srgbClr val="FFFF00"/>
              </a:solidFill>
              <a:latin typeface="ML-Aathira" pitchFamily="82" charset="0"/>
            </a:endParaRPr>
          </a:p>
          <a:p>
            <a:pPr algn="ctr"/>
            <a:r>
              <a:rPr lang="en-US" sz="3000" b="1" dirty="0" err="1">
                <a:solidFill>
                  <a:srgbClr val="FFFF00"/>
                </a:solidFill>
                <a:latin typeface="ML-Aathira" pitchFamily="82" charset="0"/>
              </a:rPr>
              <a:t>tcmKn-Isf</a:t>
            </a:r>
            <a:r>
              <a:rPr lang="en-US" sz="3000" b="1" dirty="0">
                <a:solidFill>
                  <a:srgbClr val="FFFF0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ML-Aathira" pitchFamily="82" charset="0"/>
              </a:rPr>
              <a:t>kpJ</a:t>
            </a:r>
            <a:r>
              <a:rPr lang="en-US" sz="3000" b="1" dirty="0">
                <a:solidFill>
                  <a:srgbClr val="FFFF00"/>
                </a:solidFill>
                <a:latin typeface="ML-Aathira" pitchFamily="82" charset="0"/>
              </a:rPr>
              <a:t>-s¸-</a:t>
            </a:r>
            <a:r>
              <a:rPr lang="en-US" sz="3000" b="1" dirty="0" err="1">
                <a:solidFill>
                  <a:srgbClr val="FFFF00"/>
                </a:solidFill>
                <a:latin typeface="ML-Aathira" pitchFamily="82" charset="0"/>
              </a:rPr>
              <a:t>Sp¯n</a:t>
            </a:r>
            <a:r>
              <a:rPr lang="en-US" sz="3000" b="1" dirty="0">
                <a:solidFill>
                  <a:srgbClr val="FFFF00"/>
                </a:solidFill>
                <a:latin typeface="ML-Aathira" pitchFamily="82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5181600" y="304800"/>
            <a:ext cx="3657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>
                <a:solidFill>
                  <a:srgbClr val="FFFF00"/>
                </a:solidFill>
                <a:latin typeface="ML-Aathira" pitchFamily="82" charset="0"/>
              </a:rPr>
              <a:t>hni</a:t>
            </a:r>
            <a:r>
              <a:rPr lang="en-US" sz="3000" b="1" dirty="0">
                <a:solidFill>
                  <a:srgbClr val="FFFF00"/>
                </a:solidFill>
                <a:latin typeface="ML-Aathira" pitchFamily="82" charset="0"/>
              </a:rPr>
              <a:t>-¡p-¶-</a:t>
            </a:r>
            <a:r>
              <a:rPr lang="en-US" sz="3000" b="1" dirty="0" err="1">
                <a:solidFill>
                  <a:srgbClr val="FFFF00"/>
                </a:solidFill>
                <a:latin typeface="ML-Aathira" pitchFamily="82" charset="0"/>
              </a:rPr>
              <a:t>hÀ¡v</a:t>
            </a:r>
            <a:endParaRPr lang="en-US" sz="3000" b="1" dirty="0">
              <a:solidFill>
                <a:srgbClr val="FFFF00"/>
              </a:solidFill>
              <a:latin typeface="ML-Aathira" pitchFamily="82" charset="0"/>
            </a:endParaRPr>
          </a:p>
          <a:p>
            <a:pPr algn="ctr"/>
            <a:r>
              <a:rPr lang="en-US" sz="3000" b="1" dirty="0" err="1">
                <a:solidFill>
                  <a:srgbClr val="FFFF00"/>
                </a:solidFill>
                <a:latin typeface="ML-Aathira" pitchFamily="82" charset="0"/>
              </a:rPr>
              <a:t>Blmcw</a:t>
            </a:r>
            <a:r>
              <a:rPr lang="en-US" sz="3000" b="1" dirty="0">
                <a:solidFill>
                  <a:srgbClr val="FFFF00"/>
                </a:solidFill>
                <a:latin typeface="ML-Aathira" pitchFamily="82" charset="0"/>
              </a:rPr>
              <a:t> \</a:t>
            </a:r>
            <a:r>
              <a:rPr lang="en-US" sz="3000" b="1" dirty="0" err="1">
                <a:solidFill>
                  <a:srgbClr val="FFFF00"/>
                </a:solidFill>
                <a:latin typeface="ML-Aathira" pitchFamily="82" charset="0"/>
              </a:rPr>
              <a:t>ÂIn</a:t>
            </a:r>
            <a:r>
              <a:rPr lang="en-US" sz="3000" b="1" dirty="0">
                <a:solidFill>
                  <a:srgbClr val="FFFF00"/>
                </a:solidFill>
                <a:latin typeface="ML-Aathira" pitchFamily="82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6000" y="3657600"/>
            <a:ext cx="44958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err="1">
                <a:solidFill>
                  <a:srgbClr val="FFFF00"/>
                </a:solidFill>
                <a:latin typeface="ML-Aathira" pitchFamily="82" charset="0"/>
              </a:rPr>
              <a:t>acn</a:t>
            </a:r>
            <a:r>
              <a:rPr lang="en-US" sz="3000" b="1" dirty="0">
                <a:solidFill>
                  <a:srgbClr val="FFFF00"/>
                </a:solidFill>
                <a:latin typeface="ML-Aathira" pitchFamily="82" charset="0"/>
              </a:rPr>
              <a:t>-¨-</a:t>
            </a:r>
            <a:r>
              <a:rPr lang="en-US" sz="3000" b="1" dirty="0" err="1">
                <a:solidFill>
                  <a:srgbClr val="FFFF00"/>
                </a:solidFill>
                <a:latin typeface="ML-Aathira" pitchFamily="82" charset="0"/>
              </a:rPr>
              <a:t>hsc</a:t>
            </a:r>
            <a:r>
              <a:rPr lang="en-US" sz="3000" b="1" dirty="0">
                <a:solidFill>
                  <a:srgbClr val="FFFF00"/>
                </a:solidFill>
                <a:latin typeface="ML-Aathira" pitchFamily="82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ML-Aathira" pitchFamily="82" charset="0"/>
              </a:rPr>
              <a:t>DbnÀ¸n¨p</a:t>
            </a:r>
            <a:r>
              <a:rPr lang="en-US" sz="3000" b="1" dirty="0">
                <a:solidFill>
                  <a:srgbClr val="FFFF00"/>
                </a:solidFill>
                <a:latin typeface="ML-Aathira" pitchFamily="82" charset="0"/>
              </a:rPr>
              <a:t>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11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0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Straight Arrow Connector 18"/>
          <p:cNvCxnSpPr/>
          <p:nvPr/>
        </p:nvCxnSpPr>
        <p:spPr>
          <a:xfrm rot="10800000">
            <a:off x="1981200" y="1255931"/>
            <a:ext cx="2895600" cy="1981200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16200000" flipV="1">
            <a:off x="3695700" y="2056031"/>
            <a:ext cx="1981200" cy="38100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4876800" y="1255931"/>
            <a:ext cx="2057400" cy="198120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4876800" y="2322731"/>
            <a:ext cx="2438400" cy="91440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876800" y="3237131"/>
            <a:ext cx="2971800" cy="15240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876800" y="3237131"/>
            <a:ext cx="2286000" cy="1295400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6200000" flipH="1">
            <a:off x="4572000" y="3541931"/>
            <a:ext cx="2438400" cy="1828800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5400000">
            <a:off x="3238500" y="4113431"/>
            <a:ext cx="2514600" cy="762000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10800000" flipV="1">
            <a:off x="3581400" y="3237131"/>
            <a:ext cx="1295400" cy="1219200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10800000" flipV="1">
            <a:off x="1219200" y="3237131"/>
            <a:ext cx="3657600" cy="2514600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10800000">
            <a:off x="1752600" y="3237131"/>
            <a:ext cx="3124200" cy="1588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10800000">
            <a:off x="2590800" y="2246531"/>
            <a:ext cx="2286000" cy="990600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28600" y="2932331"/>
            <a:ext cx="2895600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ML-Aathira" pitchFamily="82" charset="0"/>
              </a:rPr>
              <a:t>_À¯-tem-</a:t>
            </a:r>
            <a:r>
              <a:rPr lang="en-US" sz="3600" b="1" dirty="0" err="1">
                <a:latin typeface="ML-Aathira" pitchFamily="82" charset="0"/>
              </a:rPr>
              <a:t>anb</a:t>
            </a:r>
            <a:endParaRPr lang="en-US" sz="3600" b="1" dirty="0">
              <a:latin typeface="ML-Aathira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2660" y="685800"/>
            <a:ext cx="1855739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ML-Aathira" pitchFamily="82" charset="0"/>
              </a:rPr>
              <a:t>]t{</a:t>
            </a:r>
            <a:r>
              <a:rPr lang="en-US" sz="3600" b="1" dirty="0" err="1">
                <a:latin typeface="ML-Aathira" pitchFamily="82" charset="0"/>
              </a:rPr>
              <a:t>Xmkv</a:t>
            </a:r>
            <a:endParaRPr lang="en-US" sz="3600" b="1" dirty="0">
              <a:latin typeface="ML-Aathira" pitchFamily="8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76600" y="722531"/>
            <a:ext cx="2133600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ML-Aathira" pitchFamily="82" charset="0"/>
              </a:rPr>
              <a:t>bmt¡m_</a:t>
            </a:r>
            <a:r>
              <a:rPr lang="en-US" sz="3600" b="1" dirty="0" err="1">
                <a:latin typeface="ML-Revathi" pitchFamily="82" charset="0"/>
              </a:rPr>
              <a:t>v</a:t>
            </a:r>
            <a:endParaRPr lang="en-US" sz="3600" b="1" dirty="0">
              <a:latin typeface="ML-Revathi" pitchFamily="8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0" y="722531"/>
            <a:ext cx="2352899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ML-Aathira" pitchFamily="82" charset="0"/>
              </a:rPr>
              <a:t>tbml</a:t>
            </a:r>
            <a:r>
              <a:rPr lang="en-US" sz="3600" b="1" dirty="0">
                <a:latin typeface="ML-Aathira" pitchFamily="82" charset="0"/>
              </a:rPr>
              <a:t>-¶m³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57930" y="1877993"/>
            <a:ext cx="2047870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ML-Aathira" pitchFamily="82" charset="0"/>
              </a:rPr>
              <a:t>]</a:t>
            </a:r>
            <a:r>
              <a:rPr lang="en-US" sz="3600" b="1" dirty="0" err="1">
                <a:latin typeface="ML-Aathira" pitchFamily="82" charset="0"/>
              </a:rPr>
              <a:t>oent¸mkv</a:t>
            </a:r>
            <a:endParaRPr lang="en-US" sz="3600" b="1" dirty="0">
              <a:latin typeface="ML-Aathira" pitchFamily="8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00200" y="1865531"/>
            <a:ext cx="2428241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ML-Aathira" pitchFamily="82" charset="0"/>
              </a:rPr>
              <a:t>A{´-</a:t>
            </a:r>
            <a:r>
              <a:rPr lang="en-US" sz="3600" b="1" dirty="0" err="1">
                <a:latin typeface="ML-Aathira" pitchFamily="82" charset="0"/>
              </a:rPr>
              <a:t>tbmkv</a:t>
            </a:r>
            <a:endParaRPr lang="en-US" sz="3600" b="1" dirty="0">
              <a:latin typeface="ML-Aathira" pitchFamily="8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10400" y="2932331"/>
            <a:ext cx="1888340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ML-Aathira" pitchFamily="82" charset="0"/>
              </a:rPr>
              <a:t>a¯mbn</a:t>
            </a:r>
            <a:endParaRPr lang="en-US" sz="3600" b="1" dirty="0">
              <a:latin typeface="ML-Aathira" pitchFamily="8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72200" y="3999131"/>
            <a:ext cx="2479564" cy="95410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latin typeface="ML-Aathira" pitchFamily="82" charset="0"/>
              </a:rPr>
              <a:t>slÂss</a:t>
            </a:r>
            <a:r>
              <a:rPr lang="en-US" sz="2000" b="1" dirty="0">
                <a:latin typeface="ML-Aathira" pitchFamily="82" charset="0"/>
              </a:rPr>
              <a:t>]-</a:t>
            </a:r>
            <a:r>
              <a:rPr lang="en-US" sz="2000" b="1" dirty="0" err="1">
                <a:latin typeface="ML-Aathira" pitchFamily="82" charset="0"/>
              </a:rPr>
              <a:t>bp-sS</a:t>
            </a:r>
            <a:r>
              <a:rPr lang="en-US" sz="2000" b="1" dirty="0">
                <a:latin typeface="ML-Aathira" pitchFamily="82" charset="0"/>
              </a:rPr>
              <a:t> ]p{X³</a:t>
            </a:r>
          </a:p>
          <a:p>
            <a:pPr algn="ctr"/>
            <a:r>
              <a:rPr lang="en-US" sz="3600" b="1" dirty="0" err="1">
                <a:latin typeface="ML-Aathira" pitchFamily="82" charset="0"/>
              </a:rPr>
              <a:t>bmt¡m_v</a:t>
            </a:r>
            <a:endParaRPr lang="en-US" sz="3600" b="1" dirty="0">
              <a:latin typeface="ML-Aathira" pitchFamily="8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34000" y="5334000"/>
            <a:ext cx="3429000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ML-Aathira" pitchFamily="82" charset="0"/>
              </a:rPr>
              <a:t>bqZm-kvI-dn-tbm</a:t>
            </a:r>
            <a:r>
              <a:rPr lang="en-US" sz="3600" b="1" dirty="0">
                <a:latin typeface="ML-Aathira" pitchFamily="82" charset="0"/>
              </a:rPr>
              <a:t>¯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95600" y="5370731"/>
            <a:ext cx="1981200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ML-Aathira" pitchFamily="82" charset="0"/>
              </a:rPr>
              <a:t>ina-tbm³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" y="5334000"/>
            <a:ext cx="1828800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ML-Aathira" pitchFamily="82" charset="0"/>
              </a:rPr>
              <a:t>XtZ-hqkv</a:t>
            </a:r>
            <a:endParaRPr lang="en-US" sz="3600" b="1" dirty="0">
              <a:latin typeface="ML-Aathira" pitchFamily="8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4600" y="4191000"/>
            <a:ext cx="1669358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762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ML-Aathira" pitchFamily="82" charset="0"/>
              </a:rPr>
              <a:t>tXmam</a:t>
            </a:r>
            <a:endParaRPr lang="en-US" sz="3600" b="1" dirty="0">
              <a:latin typeface="ML-Aathira" pitchFamily="8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4419600" y="2475131"/>
            <a:ext cx="1676400" cy="1600200"/>
          </a:xfrm>
          <a:prstGeom prst="ellipse">
            <a:avLst/>
          </a:prstGeom>
          <a:solidFill>
            <a:srgbClr val="FFFF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 descr="6a00d8341c5bb353ef0147e040d615970b.gif"/>
          <p:cNvPicPr>
            <a:picLocks noChangeAspect="1"/>
          </p:cNvPicPr>
          <p:nvPr/>
        </p:nvPicPr>
        <p:blipFill>
          <a:blip r:embed="rId3" cstate="print">
            <a:lum bright="10000" contrast="10000"/>
          </a:blip>
          <a:stretch>
            <a:fillRect/>
          </a:stretch>
        </p:blipFill>
        <p:spPr>
          <a:xfrm>
            <a:off x="4648200" y="2475131"/>
            <a:ext cx="1234440" cy="1645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10" grpId="0" animBg="1"/>
      <p:bldP spid="8" grpId="0" animBg="1"/>
      <p:bldP spid="7" grpId="0" animBg="1"/>
      <p:bldP spid="9" grpId="0" animBg="1"/>
      <p:bldP spid="12" grpId="0" animBg="1"/>
      <p:bldP spid="14" grpId="0" animBg="1"/>
      <p:bldP spid="17" grpId="0" animBg="1"/>
      <p:bldP spid="16" grpId="0" animBg="1"/>
      <p:bldP spid="15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16948436_8c3792eab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loud 4"/>
          <p:cNvSpPr/>
          <p:nvPr/>
        </p:nvSpPr>
        <p:spPr>
          <a:xfrm>
            <a:off x="838200" y="1066800"/>
            <a:ext cx="7010400" cy="4267200"/>
          </a:xfrm>
          <a:prstGeom prst="cloud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133600" y="2209800"/>
            <a:ext cx="4791696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000" b="1" dirty="0" err="1">
                <a:latin typeface="ML-Aathira" pitchFamily="82" charset="0"/>
              </a:rPr>
              <a:t>Cutim</a:t>
            </a:r>
            <a:r>
              <a:rPr lang="en-US" sz="5000" b="1" dirty="0">
                <a:latin typeface="ML-Aathira" pitchFamily="82" charset="0"/>
              </a:rPr>
              <a:t> </a:t>
            </a:r>
            <a:r>
              <a:rPr lang="en-US" sz="5000" b="1" dirty="0" err="1">
                <a:latin typeface="ML-Aathira" pitchFamily="82" charset="0"/>
              </a:rPr>
              <a:t>injy</a:t>
            </a:r>
            <a:r>
              <a:rPr lang="en-US" sz="5000" b="1" dirty="0">
                <a:latin typeface="ML-Aathira" pitchFamily="82" charset="0"/>
              </a:rPr>
              <a:t>-·</a:t>
            </a:r>
            <a:r>
              <a:rPr lang="en-US" sz="5000" b="1" dirty="0" err="1">
                <a:latin typeface="ML-Aathira" pitchFamily="82" charset="0"/>
              </a:rPr>
              <a:t>mÀ¡v</a:t>
            </a:r>
            <a:r>
              <a:rPr lang="en-US" sz="5000" b="1" dirty="0">
                <a:latin typeface="ML-Aathira" pitchFamily="82" charset="0"/>
              </a:rPr>
              <a:t> </a:t>
            </a:r>
          </a:p>
          <a:p>
            <a:pPr algn="ctr"/>
            <a:r>
              <a:rPr lang="en-US" sz="5000" b="1" dirty="0" err="1">
                <a:latin typeface="ML-Aathira" pitchFamily="82" charset="0"/>
              </a:rPr>
              <a:t>Hcp</a:t>
            </a:r>
            <a:r>
              <a:rPr lang="en-US" sz="5000" b="1" dirty="0">
                <a:latin typeface="ML-Aathira" pitchFamily="82" charset="0"/>
              </a:rPr>
              <a:t> </a:t>
            </a:r>
            <a:r>
              <a:rPr lang="en-US" sz="5000" b="1" dirty="0" err="1">
                <a:latin typeface="ML-Aathira" pitchFamily="82" charset="0"/>
              </a:rPr>
              <a:t>Iev</a:t>
            </a:r>
            <a:r>
              <a:rPr lang="en-US" sz="5000" b="1" dirty="0">
                <a:latin typeface="ML-Aathira" pitchFamily="82" charset="0"/>
              </a:rPr>
              <a:t>]\ \</a:t>
            </a:r>
            <a:r>
              <a:rPr lang="en-US" sz="5000" b="1" dirty="0" err="1">
                <a:latin typeface="ML-Aathira" pitchFamily="82" charset="0"/>
              </a:rPr>
              <a:t>ÂIn</a:t>
            </a:r>
            <a:r>
              <a:rPr lang="en-US" sz="5000" b="1" dirty="0">
                <a:latin typeface="ML-Aathira" pitchFamily="82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729</TotalTime>
  <Words>227</Words>
  <Application>Microsoft Office PowerPoint</Application>
  <PresentationFormat>On-screen Show (4:3)</PresentationFormat>
  <Paragraphs>71</Paragraphs>
  <Slides>17</Slides>
  <Notes>0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c£I\mb  ssZhw kotdm ae-_mÀ k`-bpsS hnizmk  ]cn-io-e\ ]mTm-hen.</vt:lpstr>
      <vt:lpstr>]mTw 10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\ap¡p{]mÀ°n¡mw R§-fpsS ]nXm-hmb ssZh-ta, kphn-tijw A\p-k-cn¨p Pohn-¡p-hm³ R§sf A\p-{K-ln-¡-W-ta.. </vt:lpstr>
      <vt:lpstr>\ap¡v A\p-I-cn¡mw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c£I\mb ssZhw</dc:title>
  <dc:creator>Administrator</dc:creator>
  <cp:lastModifiedBy>Administrator</cp:lastModifiedBy>
  <cp:revision>237</cp:revision>
  <dcterms:created xsi:type="dcterms:W3CDTF">2012-01-18T04:19:31Z</dcterms:created>
  <dcterms:modified xsi:type="dcterms:W3CDTF">2013-11-12T06:41:34Z</dcterms:modified>
</cp:coreProperties>
</file>